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5" r:id="rId2"/>
    <p:sldId id="346" r:id="rId3"/>
    <p:sldId id="288" r:id="rId4"/>
    <p:sldId id="352" r:id="rId5"/>
    <p:sldId id="347" r:id="rId6"/>
    <p:sldId id="353" r:id="rId7"/>
    <p:sldId id="354" r:id="rId8"/>
    <p:sldId id="355" r:id="rId9"/>
    <p:sldId id="356" r:id="rId10"/>
    <p:sldId id="305" r:id="rId11"/>
    <p:sldId id="351" r:id="rId12"/>
    <p:sldId id="310" r:id="rId13"/>
    <p:sldId id="319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4292"/>
    <a:srgbClr val="073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74"/>
  </p:normalViewPr>
  <p:slideViewPr>
    <p:cSldViewPr>
      <p:cViewPr>
        <p:scale>
          <a:sx n="82" d="100"/>
          <a:sy n="82" d="100"/>
        </p:scale>
        <p:origin x="1920" y="9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A039F-7786-E74D-83C5-59BF6C453828}" type="datetimeFigureOut">
              <a:rPr lang="en-US" smtClean="0"/>
              <a:t>6/10/19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2727E-5160-4441-8472-ECDF7BFE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3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6659E-A049-458D-9D3B-EEB4282C0CDA}" type="datetimeFigureOut">
              <a:rPr lang="es-ES" smtClean="0"/>
              <a:pPr/>
              <a:t>10/6/19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10803-DB99-4A40-A2BA-89F358228622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07504" y="260648"/>
            <a:ext cx="61007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noProof="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15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-1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</a:t>
            </a:r>
            <a:r>
              <a:rPr kumimoji="0" lang="es-ES" sz="3000" b="1" i="0" u="none" strike="noStrike" kern="1200" cap="none" spc="300" normalizeH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string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-Part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03227" y="836712"/>
            <a:ext cx="4666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100-89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2177569"/>
            <a:ext cx="4666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100-69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3478110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100-49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62015" y="4814256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100-37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4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07504" y="260648"/>
            <a:ext cx="61007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noProof="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14-4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String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03227" y="836712"/>
            <a:ext cx="4666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150-124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2177569"/>
            <a:ext cx="4666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150-99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71800" y="3478110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150-74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62015" y="4814256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150-49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11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07504" y="260648"/>
            <a:ext cx="61007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noProof="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14-4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String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03227" y="836712"/>
            <a:ext cx="4666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200-174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2177569"/>
            <a:ext cx="4666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200-149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71800" y="3478110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200-124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62015" y="4814256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200-99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47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188640"/>
            <a:ext cx="61007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noProof="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-5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Numberless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Word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Problem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9512" y="980728"/>
            <a:ext cx="85231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My mom placed our family photos on the wall for a beautiful display.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2780928"/>
            <a:ext cx="8523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There were seven rows of pictures.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1427" y="3967479"/>
            <a:ext cx="9114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There were nine pictures in each row.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1427" y="5193843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How many pictures did my mom hang on the wall for the display?</a:t>
            </a:r>
          </a:p>
        </p:txBody>
      </p:sp>
    </p:spTree>
    <p:extLst>
      <p:ext uri="{BB962C8B-B14F-4D97-AF65-F5344CB8AC3E}">
        <p14:creationId xmlns:p14="http://schemas.microsoft.com/office/powerpoint/2010/main" val="106634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188640"/>
            <a:ext cx="61007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noProof="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14-5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Numberless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Word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Problem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92" y="1032749"/>
            <a:ext cx="90510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My class at school planted a new vegetable garden.</a:t>
            </a:r>
          </a:p>
        </p:txBody>
      </p:sp>
      <p:sp>
        <p:nvSpPr>
          <p:cNvPr id="2" name="Rectangle 1"/>
          <p:cNvSpPr/>
          <p:nvPr/>
        </p:nvSpPr>
        <p:spPr>
          <a:xfrm>
            <a:off x="54672" y="2630406"/>
            <a:ext cx="9097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There </a:t>
            </a:r>
            <a:r>
              <a:rPr lang="en-US" sz="3200">
                <a:latin typeface="Century Gothic" charset="0"/>
                <a:ea typeface="Century Gothic" charset="0"/>
                <a:cs typeface="Century Gothic" charset="0"/>
              </a:rPr>
              <a:t>were </a:t>
            </a:r>
            <a:r>
              <a:rPr lang="en-US" sz="3200" smtClean="0">
                <a:latin typeface="Century Gothic" charset="0"/>
                <a:ea typeface="Century Gothic" charset="0"/>
                <a:cs typeface="Century Gothic" charset="0"/>
              </a:rPr>
              <a:t>six </a:t>
            </a:r>
            <a:r>
              <a:rPr lang="en-US" sz="3200">
                <a:latin typeface="Century Gothic" charset="0"/>
                <a:ea typeface="Century Gothic" charset="0"/>
                <a:cs typeface="Century Gothic" charset="0"/>
              </a:rPr>
              <a:t>rows of plants.</a:t>
            </a:r>
            <a:endParaRPr lang="en-US" sz="32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236" y="3933056"/>
            <a:ext cx="9114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We planted 50 vegetables in each row.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9814" y="5229200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>
                <a:latin typeface="Century Gothic" charset="0"/>
                <a:ea typeface="Century Gothic" charset="0"/>
                <a:cs typeface="Century Gothic" charset="0"/>
              </a:rPr>
              <a:t>How many vegetables did we plant in the class garden?</a:t>
            </a:r>
            <a:endParaRPr lang="en-US" sz="32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0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07504" y="260648"/>
            <a:ext cx="610077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noProof="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15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-1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</a:t>
            </a:r>
            <a:r>
              <a:rPr kumimoji="0" lang="es-ES" sz="3000" b="1" i="0" u="none" strike="noStrike" kern="1200" cap="none" spc="300" normalizeH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string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-Part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lang="es-ES" sz="3000" b="1" spc="300" dirty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2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3227" y="836712"/>
            <a:ext cx="4666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250-224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2177569"/>
            <a:ext cx="4666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250-219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3501008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100-199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1975" y="4837154"/>
            <a:ext cx="4018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KG Sorry Not Sorry Chub" charset="0"/>
                <a:ea typeface="KG Sorry Not Sorry Chub" charset="0"/>
                <a:cs typeface="KG Sorry Not Sorry Chub" charset="0"/>
              </a:rPr>
              <a:t>200-149</a:t>
            </a:r>
            <a:endParaRPr lang="en-US" sz="8000" dirty="0">
              <a:latin typeface="KG Sorry Not Sorry Chub" charset="0"/>
              <a:ea typeface="KG Sorry Not Sorry Chub" charset="0"/>
              <a:cs typeface="KG Sorry Not Sorry Chub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24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337786"/>
            <a:ext cx="641439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-2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Numberless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Word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Problems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92" y="1032749"/>
            <a:ext cx="90510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At the grocery store we bought packs of cat food for our cat.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0741" y="2412794"/>
            <a:ext cx="85231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>
                <a:latin typeface="Century Gothic" charset="0"/>
                <a:ea typeface="Century Gothic" charset="0"/>
                <a:cs typeface="Century Gothic" charset="0"/>
              </a:rPr>
              <a:t>There were six cans of cat food in each pack of cat food. </a:t>
            </a:r>
            <a:endParaRPr lang="en-US" sz="32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36" y="3852337"/>
            <a:ext cx="9114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We bought 30 cans of cat food.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814" y="4837733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How many packs of cat food did we buy?</a:t>
            </a:r>
          </a:p>
        </p:txBody>
      </p:sp>
    </p:spTree>
    <p:extLst>
      <p:ext uri="{BB962C8B-B14F-4D97-AF65-F5344CB8AC3E}">
        <p14:creationId xmlns:p14="http://schemas.microsoft.com/office/powerpoint/2010/main" val="188727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337786"/>
            <a:ext cx="641439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-2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Numberless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Word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Problems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92" y="1032749"/>
            <a:ext cx="9051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Emily bought boxes of flameless candles for her house. The candles were grouped into boxes.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9304" y="2916233"/>
            <a:ext cx="8523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There were three candles in each box.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36" y="3852337"/>
            <a:ext cx="9114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She bought 27 candles.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814" y="4837733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entury Gothic" charset="0"/>
                <a:ea typeface="Century Gothic" charset="0"/>
                <a:cs typeface="Century Gothic" charset="0"/>
              </a:rPr>
              <a:t>How many boxes of flameless candles did Emily buy?</a:t>
            </a:r>
          </a:p>
        </p:txBody>
      </p:sp>
    </p:spTree>
    <p:extLst>
      <p:ext uri="{BB962C8B-B14F-4D97-AF65-F5344CB8AC3E}">
        <p14:creationId xmlns:p14="http://schemas.microsoft.com/office/powerpoint/2010/main" val="64343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337786"/>
            <a:ext cx="641439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14-3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Unitizing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057400"/>
            <a:ext cx="5486400" cy="2743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1196752"/>
            <a:ext cx="8646642" cy="4968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337786"/>
            <a:ext cx="641439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14-3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Unitizing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057400"/>
            <a:ext cx="5486400" cy="2743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679" y="1196752"/>
            <a:ext cx="8646642" cy="4968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337786"/>
            <a:ext cx="641439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14-3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Unitizing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lang="es-ES" sz="3000" b="1" spc="300" dirty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3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057400"/>
            <a:ext cx="5486400" cy="2743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679" y="1124744"/>
            <a:ext cx="8646642" cy="4968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0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337786"/>
            <a:ext cx="641439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14-3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Unitizing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lang="es-ES" sz="3000" b="1" spc="300" noProof="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4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057400"/>
            <a:ext cx="5486400" cy="2743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679" y="1007751"/>
            <a:ext cx="8646642" cy="4968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0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814" y="337786"/>
            <a:ext cx="641439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000" b="1" spc="300" dirty="0" smtClean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14-3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Unitizing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kumimoji="0" lang="es-ES" sz="3000" b="1" i="0" u="none" strike="noStrike" kern="1200" cap="none" spc="300" normalizeH="0" baseline="0" noProof="0" dirty="0" err="1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part</a:t>
            </a:r>
            <a:r>
              <a:rPr kumimoji="0" lang="es-ES" sz="30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6A4292"/>
                </a:solidFill>
                <a:effectLst/>
                <a:uLnTx/>
                <a:uFillTx/>
                <a:latin typeface="Intro " pitchFamily="50" charset="0"/>
                <a:ea typeface="+mj-ea"/>
                <a:cs typeface="Arial" pitchFamily="34" charset="0"/>
              </a:rPr>
              <a:t> </a:t>
            </a:r>
            <a:r>
              <a:rPr lang="es-ES" sz="3000" b="1" spc="300" dirty="0">
                <a:solidFill>
                  <a:srgbClr val="6A4292"/>
                </a:solidFill>
                <a:latin typeface="Intro " pitchFamily="50" charset="0"/>
                <a:ea typeface="+mj-ea"/>
                <a:cs typeface="Arial" pitchFamily="34" charset="0"/>
              </a:rPr>
              <a:t>5</a:t>
            </a:r>
            <a:endParaRPr kumimoji="0" lang="es-ES" sz="3000" b="1" i="0" u="none" strike="noStrike" kern="1200" cap="none" spc="300" normalizeH="0" baseline="0" noProof="0" dirty="0" smtClean="0">
              <a:ln>
                <a:noFill/>
              </a:ln>
              <a:solidFill>
                <a:srgbClr val="6A4292"/>
              </a:solidFill>
              <a:effectLst/>
              <a:uLnTx/>
              <a:uFillTx/>
              <a:latin typeface="Intro " pitchFamily="50" charset="0"/>
              <a:ea typeface="+mj-ea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057400"/>
            <a:ext cx="5486400" cy="2743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3528" y="1003942"/>
            <a:ext cx="8646642" cy="4968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3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6385</TotalTime>
  <Words>235</Words>
  <Application>Microsoft Macintosh PowerPoint</Application>
  <PresentationFormat>On-screen Show (4:3)</PresentationFormat>
  <Paragraphs>45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Century Gothic</vt:lpstr>
      <vt:lpstr>Intro </vt:lpstr>
      <vt:lpstr>KG Sorry Not Sorry Chub</vt:lpstr>
      <vt:lpstr>Arial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 Title</dc:title>
  <dc:creator>Cris C</dc:creator>
  <cp:lastModifiedBy>Ashleigh Swinford</cp:lastModifiedBy>
  <cp:revision>111</cp:revision>
  <dcterms:created xsi:type="dcterms:W3CDTF">2017-02-15T13:13:42Z</dcterms:created>
  <dcterms:modified xsi:type="dcterms:W3CDTF">2019-06-10T19:48:01Z</dcterms:modified>
</cp:coreProperties>
</file>